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6" r:id="rId10"/>
    <p:sldId id="265" r:id="rId11"/>
    <p:sldId id="264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EA70C5-23A0-4248-B19F-A2240F788168}" v="34" dt="2024-07-04T11:22:55.5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2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434" y="78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A16BE-5FFC-424D-A51E-CE67BBBD7D68}" type="datetimeFigureOut">
              <a:rPr lang="en-GB" smtClean="0"/>
              <a:t>04/07/2024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8C5E1-7AEF-4518-8BC2-0558B78EF7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724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8C5E1-7AEF-4518-8BC2-0558B78EF79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214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B09E-1BCD-4980-B024-C8C8EB60F665}" type="datetimeFigureOut">
              <a:rPr lang="en-GB" smtClean="0"/>
              <a:t>04/07/2024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E4B8-162B-458A-B36D-F81B71037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46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B09E-1BCD-4980-B024-C8C8EB60F665}" type="datetimeFigureOut">
              <a:rPr lang="en-GB" smtClean="0"/>
              <a:t>04/07/2024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E4B8-162B-458A-B36D-F81B71037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342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B09E-1BCD-4980-B024-C8C8EB60F665}" type="datetimeFigureOut">
              <a:rPr lang="en-GB" smtClean="0"/>
              <a:t>04/07/2024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E4B8-162B-458A-B36D-F81B71037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41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B09E-1BCD-4980-B024-C8C8EB60F665}" type="datetimeFigureOut">
              <a:rPr lang="en-GB" smtClean="0"/>
              <a:t>04/07/2024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E4B8-162B-458A-B36D-F81B71037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29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B09E-1BCD-4980-B024-C8C8EB60F665}" type="datetimeFigureOut">
              <a:rPr lang="en-GB" smtClean="0"/>
              <a:t>04/07/2024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E4B8-162B-458A-B36D-F81B71037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227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B09E-1BCD-4980-B024-C8C8EB60F665}" type="datetimeFigureOut">
              <a:rPr lang="en-GB" smtClean="0"/>
              <a:t>04/07/2024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E4B8-162B-458A-B36D-F81B71037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148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B09E-1BCD-4980-B024-C8C8EB60F665}" type="datetimeFigureOut">
              <a:rPr lang="en-GB" smtClean="0"/>
              <a:t>04/07/2024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E4B8-162B-458A-B36D-F81B71037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97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B09E-1BCD-4980-B024-C8C8EB60F665}" type="datetimeFigureOut">
              <a:rPr lang="en-GB" smtClean="0"/>
              <a:t>04/07/2024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E4B8-162B-458A-B36D-F81B71037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191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B09E-1BCD-4980-B024-C8C8EB60F665}" type="datetimeFigureOut">
              <a:rPr lang="en-GB" smtClean="0"/>
              <a:t>04/07/2024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E4B8-162B-458A-B36D-F81B71037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770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B09E-1BCD-4980-B024-C8C8EB60F665}" type="datetimeFigureOut">
              <a:rPr lang="en-GB" smtClean="0"/>
              <a:t>04/07/2024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E4B8-162B-458A-B36D-F81B71037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26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B09E-1BCD-4980-B024-C8C8EB60F665}" type="datetimeFigureOut">
              <a:rPr lang="en-GB" smtClean="0"/>
              <a:t>04/07/2024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E4B8-162B-458A-B36D-F81B71037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39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DFB09E-1BCD-4980-B024-C8C8EB60F665}" type="datetimeFigureOut">
              <a:rPr lang="en-GB" smtClean="0"/>
              <a:t>04/07/2024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7FE4B8-162B-458A-B36D-F81B71037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31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inmychurch.com/churches/St-Nicholas-West-Thorney-Thorney-Island-West-Sussex-United-Kingdom/136198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hyperlink" Target="https://www.geograph.org.uk/photo/5251463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body of water&#10;&#10;Description automatically generated">
            <a:extLst>
              <a:ext uri="{FF2B5EF4-FFF2-40B4-BE49-F238E27FC236}">
                <a16:creationId xmlns:a16="http://schemas.microsoft.com/office/drawing/2014/main" id="{80EED275-A4E8-1E2A-6C0E-0D3B0DE4C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757237"/>
            <a:ext cx="7239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3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emetery with white tombstones&#10;&#10;Description automatically generated">
            <a:extLst>
              <a:ext uri="{FF2B5EF4-FFF2-40B4-BE49-F238E27FC236}">
                <a16:creationId xmlns:a16="http://schemas.microsoft.com/office/drawing/2014/main" id="{5EAA69F5-75CC-16D3-EB62-386A8A358E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-2851"/>
          <a:stretch/>
        </p:blipFill>
        <p:spPr>
          <a:xfrm>
            <a:off x="480173" y="3850555"/>
            <a:ext cx="2769465" cy="276946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5A1A6DC-785C-7D89-4E44-8B1A6236F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43" y="3930834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AEEE5E4-228E-D36A-53F7-9F51633C9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5"/>
          <a:stretch/>
        </p:blipFill>
        <p:spPr bwMode="auto">
          <a:xfrm>
            <a:off x="2030911" y="237980"/>
            <a:ext cx="5523440" cy="347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594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indow with a logo on it&#10;&#10;Description automatically generated">
            <a:extLst>
              <a:ext uri="{FF2B5EF4-FFF2-40B4-BE49-F238E27FC236}">
                <a16:creationId xmlns:a16="http://schemas.microsoft.com/office/drawing/2014/main" id="{16CCBB5A-AF82-6532-46E8-0DE883BB8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4469" y="217103"/>
            <a:ext cx="4190551" cy="6280920"/>
          </a:xfrm>
          <a:prstGeom prst="rect">
            <a:avLst/>
          </a:prstGeom>
        </p:spPr>
      </p:pic>
      <p:pic>
        <p:nvPicPr>
          <p:cNvPr id="11" name="Picture 10" descr="A group of fighter jets flying in the sky&#10;&#10;Description automatically generated">
            <a:extLst>
              <a:ext uri="{FF2B5EF4-FFF2-40B4-BE49-F238E27FC236}">
                <a16:creationId xmlns:a16="http://schemas.microsoft.com/office/drawing/2014/main" id="{0187FF5C-03D3-465D-5A76-6BA38CACC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38" y="3429000"/>
            <a:ext cx="4407531" cy="32367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904602A-3DEF-2658-D750-F1BA9C54B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04" y="217103"/>
            <a:ext cx="38100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666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 The Deeps, separate Thorney from the Main Land&#10;&#10;">
            <a:extLst>
              <a:ext uri="{FF2B5EF4-FFF2-40B4-BE49-F238E27FC236}">
                <a16:creationId xmlns:a16="http://schemas.microsoft.com/office/drawing/2014/main" id="{99CC3FF8-BB07-B445-7653-2EC91E1CE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E40AA4-331C-C0B9-F3EC-CA2878DDBF68}"/>
              </a:ext>
            </a:extLst>
          </p:cNvPr>
          <p:cNvSpPr txBox="1"/>
          <p:nvPr/>
        </p:nvSpPr>
        <p:spPr>
          <a:xfrm>
            <a:off x="1230549" y="6011694"/>
            <a:ext cx="668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Deeps, separate Thorney from Southbourne Parish mainland.</a:t>
            </a:r>
          </a:p>
        </p:txBody>
      </p:sp>
    </p:spTree>
    <p:extLst>
      <p:ext uri="{BB962C8B-B14F-4D97-AF65-F5344CB8AC3E}">
        <p14:creationId xmlns:p14="http://schemas.microsoft.com/office/powerpoint/2010/main" val="2689163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B115E9-E6EC-CD2A-DA36-44CDBA6F967E}"/>
              </a:ext>
            </a:extLst>
          </p:cNvPr>
          <p:cNvGrpSpPr/>
          <p:nvPr/>
        </p:nvGrpSpPr>
        <p:grpSpPr>
          <a:xfrm>
            <a:off x="257931" y="255470"/>
            <a:ext cx="8628138" cy="6347061"/>
            <a:chOff x="323557" y="338328"/>
            <a:chExt cx="8628138" cy="6347061"/>
          </a:xfrm>
        </p:grpSpPr>
        <p:pic>
          <p:nvPicPr>
            <p:cNvPr id="3" name="Picture 2" descr="A book with a picture of a building&#10;&#10;Description automatically generated">
              <a:extLst>
                <a:ext uri="{FF2B5EF4-FFF2-40B4-BE49-F238E27FC236}">
                  <a16:creationId xmlns:a16="http://schemas.microsoft.com/office/drawing/2014/main" id="{5CE700B8-02C6-AAE2-3779-2DC659531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D8D8D8"/>
                </a:clrFrom>
                <a:clrTo>
                  <a:srgbClr val="D8D8D8">
                    <a:alpha val="0"/>
                  </a:srgbClr>
                </a:clrTo>
              </a:clrChange>
              <a:alphaModFix amt="9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31" t="7407" r="4764" b="9464"/>
            <a:stretch/>
          </p:blipFill>
          <p:spPr>
            <a:xfrm>
              <a:off x="4572000" y="456492"/>
              <a:ext cx="4379695" cy="6228897"/>
            </a:xfrm>
            <a:prstGeom prst="rect">
              <a:avLst/>
            </a:prstGeom>
          </p:spPr>
        </p:pic>
        <p:pic>
          <p:nvPicPr>
            <p:cNvPr id="4" name="Picture 3" descr="A book with a picture of a building&#10;&#10;Description automatically generated">
              <a:extLst>
                <a:ext uri="{FF2B5EF4-FFF2-40B4-BE49-F238E27FC236}">
                  <a16:creationId xmlns:a16="http://schemas.microsoft.com/office/drawing/2014/main" id="{55BFE61D-40D9-8D2D-80D8-ABE9F7D97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0" t="11989" r="53137" b="8994"/>
            <a:stretch/>
          </p:blipFill>
          <p:spPr>
            <a:xfrm>
              <a:off x="323557" y="338328"/>
              <a:ext cx="4347303" cy="6347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774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C5261E8-CC54-A531-E0BC-2BE870240C96}"/>
              </a:ext>
            </a:extLst>
          </p:cNvPr>
          <p:cNvGrpSpPr/>
          <p:nvPr/>
        </p:nvGrpSpPr>
        <p:grpSpPr>
          <a:xfrm>
            <a:off x="140677" y="101164"/>
            <a:ext cx="9034765" cy="6655672"/>
            <a:chOff x="140677" y="101164"/>
            <a:chExt cx="9034765" cy="6655672"/>
          </a:xfrm>
        </p:grpSpPr>
        <p:pic>
          <p:nvPicPr>
            <p:cNvPr id="3" name="Picture 2" descr="A close-up of a book&#10;&#10;Description automatically generated">
              <a:extLst>
                <a:ext uri="{FF2B5EF4-FFF2-40B4-BE49-F238E27FC236}">
                  <a16:creationId xmlns:a16="http://schemas.microsoft.com/office/drawing/2014/main" id="{65A444C9-72F6-234A-53C9-6DA1A7189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2" t="7299" r="5516" b="10825"/>
            <a:stretch/>
          </p:blipFill>
          <p:spPr>
            <a:xfrm>
              <a:off x="140677" y="101164"/>
              <a:ext cx="4431323" cy="6655672"/>
            </a:xfrm>
            <a:prstGeom prst="rect">
              <a:avLst/>
            </a:prstGeom>
          </p:spPr>
        </p:pic>
        <p:pic>
          <p:nvPicPr>
            <p:cNvPr id="5" name="Picture 4" descr="An open book with text&#10;&#10;Description automatically generated">
              <a:extLst>
                <a:ext uri="{FF2B5EF4-FFF2-40B4-BE49-F238E27FC236}">
                  <a16:creationId xmlns:a16="http://schemas.microsoft.com/office/drawing/2014/main" id="{FEAEADD6-BD36-2EE4-52A1-3D2D9053C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1" t="6737" r="52837" b="10890"/>
            <a:stretch/>
          </p:blipFill>
          <p:spPr>
            <a:xfrm>
              <a:off x="4587722" y="101164"/>
              <a:ext cx="4587720" cy="6655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840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&#10;&#10;Description automatically generated">
            <a:extLst>
              <a:ext uri="{FF2B5EF4-FFF2-40B4-BE49-F238E27FC236}">
                <a16:creationId xmlns:a16="http://schemas.microsoft.com/office/drawing/2014/main" id="{64B1947B-35D1-9A85-86E6-B4C191CBE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9" t="6122" r="4416" b="9571"/>
          <a:stretch/>
        </p:blipFill>
        <p:spPr>
          <a:xfrm>
            <a:off x="70338" y="137159"/>
            <a:ext cx="4501662" cy="6709703"/>
          </a:xfrm>
          <a:prstGeom prst="rect">
            <a:avLst/>
          </a:prstGeom>
        </p:spPr>
      </p:pic>
      <p:pic>
        <p:nvPicPr>
          <p:cNvPr id="5" name="Picture 4" descr="An open book with text&#10;&#10;Description automatically generated">
            <a:extLst>
              <a:ext uri="{FF2B5EF4-FFF2-40B4-BE49-F238E27FC236}">
                <a16:creationId xmlns:a16="http://schemas.microsoft.com/office/drawing/2014/main" id="{D14D824F-1397-41FB-F3F1-B62F815FE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6181" r="53134" b="9513"/>
          <a:stretch/>
        </p:blipFill>
        <p:spPr>
          <a:xfrm>
            <a:off x="4628271" y="137159"/>
            <a:ext cx="4389120" cy="672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96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&#10;&#10;Description automatically generated">
            <a:extLst>
              <a:ext uri="{FF2B5EF4-FFF2-40B4-BE49-F238E27FC236}">
                <a16:creationId xmlns:a16="http://schemas.microsoft.com/office/drawing/2014/main" id="{42231D1B-AA4A-A4CC-68CC-47FF30A3A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8" t="6391" r="4875" b="9517"/>
          <a:stretch/>
        </p:blipFill>
        <p:spPr>
          <a:xfrm>
            <a:off x="-55750" y="117876"/>
            <a:ext cx="4477969" cy="6582278"/>
          </a:xfrm>
          <a:prstGeom prst="rect">
            <a:avLst/>
          </a:prstGeom>
        </p:spPr>
      </p:pic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C23C125D-3C3E-B26C-B04F-9949790286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t="7405" r="53204" b="8201"/>
          <a:stretch/>
        </p:blipFill>
        <p:spPr>
          <a:xfrm>
            <a:off x="4721782" y="157846"/>
            <a:ext cx="4267474" cy="658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69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6344F771-E1F2-A6FC-4485-15B9AEFD8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9" t="4262" r="5759" b="11646"/>
          <a:stretch/>
        </p:blipFill>
        <p:spPr>
          <a:xfrm>
            <a:off x="336865" y="430306"/>
            <a:ext cx="4159668" cy="6293224"/>
          </a:xfrm>
          <a:prstGeom prst="rect">
            <a:avLst/>
          </a:prstGeom>
        </p:spPr>
      </p:pic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0E35A9D7-6070-7062-4A81-013E8F81F7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t="5019" r="52725" b="10771"/>
          <a:stretch/>
        </p:blipFill>
        <p:spPr>
          <a:xfrm>
            <a:off x="4647469" y="430307"/>
            <a:ext cx="4159668" cy="62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9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2B1E9489-EA52-2735-B39B-23C6978579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6251" r="6507" b="8512"/>
          <a:stretch/>
        </p:blipFill>
        <p:spPr>
          <a:xfrm>
            <a:off x="416857" y="282388"/>
            <a:ext cx="4033728" cy="6293224"/>
          </a:xfrm>
          <a:prstGeom prst="rect">
            <a:avLst/>
          </a:prstGeom>
        </p:spPr>
      </p:pic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80A73750-5EB4-3EBB-8D8C-5CA32B70E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6235" r="53040" b="8766"/>
          <a:stretch/>
        </p:blipFill>
        <p:spPr>
          <a:xfrm>
            <a:off x="4638820" y="282388"/>
            <a:ext cx="4170210" cy="629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67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building and a body of water&#10;&#10;Description automatically generated">
            <a:extLst>
              <a:ext uri="{FF2B5EF4-FFF2-40B4-BE49-F238E27FC236}">
                <a16:creationId xmlns:a16="http://schemas.microsoft.com/office/drawing/2014/main" id="{C9094993-EE0D-517D-F8EF-5E51D9BEB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" y="523875"/>
            <a:ext cx="7324725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80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urch with wooden benches&#10;&#10;Description automatically generated with medium confidence">
            <a:extLst>
              <a:ext uri="{FF2B5EF4-FFF2-40B4-BE49-F238E27FC236}">
                <a16:creationId xmlns:a16="http://schemas.microsoft.com/office/drawing/2014/main" id="{883BA995-8582-E8F3-A621-4D91B81AE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1" y="227326"/>
            <a:ext cx="8008657" cy="5296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79D289-9191-7052-5D8C-6B56D0EE6790}"/>
              </a:ext>
            </a:extLst>
          </p:cNvPr>
          <p:cNvSpPr txBox="1"/>
          <p:nvPr/>
        </p:nvSpPr>
        <p:spPr>
          <a:xfrm>
            <a:off x="408856" y="5637006"/>
            <a:ext cx="8326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The nave and western chancel are probably C12.  In the C13 the nave was extended to the west with a tower and aisles and the chancel was lengthened.  The aisles were removed, probably in 1608, re-using the C13 windows.  There is a C14 screen.</a:t>
            </a:r>
          </a:p>
        </p:txBody>
      </p:sp>
    </p:spTree>
    <p:extLst>
      <p:ext uri="{BB962C8B-B14F-4D97-AF65-F5344CB8AC3E}">
        <p14:creationId xmlns:p14="http://schemas.microsoft.com/office/powerpoint/2010/main" val="4122498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61</Words>
  <Application>Microsoft Office PowerPoint</Application>
  <PresentationFormat>On-screen Show (4:3)</PresentationFormat>
  <Paragraphs>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Ruth Heelan</dc:creator>
  <cp:lastModifiedBy>Ruth Heelan</cp:lastModifiedBy>
  <cp:revision>2</cp:revision>
  <dcterms:created xsi:type="dcterms:W3CDTF">2024-07-04T10:02:15Z</dcterms:created>
  <dcterms:modified xsi:type="dcterms:W3CDTF">2024-07-04T11:28:51Z</dcterms:modified>
</cp:coreProperties>
</file>